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0" r:id="rId5"/>
    <p:sldId id="258" r:id="rId6"/>
    <p:sldId id="259" r:id="rId7"/>
    <p:sldId id="262" r:id="rId8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9894" autoAdjust="0"/>
  </p:normalViewPr>
  <p:slideViewPr>
    <p:cSldViewPr snapToGrid="0">
      <p:cViewPr>
        <p:scale>
          <a:sx n="93" d="100"/>
          <a:sy n="93" d="100"/>
        </p:scale>
        <p:origin x="-58" y="-259"/>
      </p:cViewPr>
      <p:guideLst>
        <p:guide orient="horz" pos="2381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13.11.2020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620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13.11.2020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0110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13.11.2020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9641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13.11.2020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03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13.11.2020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7702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13.11.2020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761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13.11.2020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7825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13.11.2020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1060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13.11.2020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6897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13.11.2020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9155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36E05-AA17-4684-B2CC-D00447A0481D}" type="datetimeFigureOut">
              <a:rPr lang="cs-CZ" smtClean="0"/>
              <a:t>13.11.2020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019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36E05-AA17-4684-B2CC-D00447A0481D}" type="datetimeFigureOut">
              <a:rPr lang="cs-CZ" smtClean="0"/>
              <a:t>13.11.2020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CE9BE-DAFD-400E-A4EA-84FB8CBAB28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536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xmlns="" id="{25B80B9B-3CA4-4A86-9B3C-041DF3B643F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58"/>
            <a:ext cx="10693284" cy="7559675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6A9C7208-7C59-479F-BB47-C5BB1F04C7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2562" y="2273095"/>
            <a:ext cx="9088041" cy="2631887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cs-CZ" sz="7200" b="1" dirty="0" err="1" smtClean="0">
                <a:solidFill>
                  <a:schemeClr val="accent1">
                    <a:lumMod val="75000"/>
                  </a:schemeClr>
                </a:solidFill>
              </a:rPr>
              <a:t>TransNational</a:t>
            </a:r>
            <a:r>
              <a:rPr lang="cs-CZ" sz="7200" b="1" dirty="0" smtClean="0">
                <a:solidFill>
                  <a:schemeClr val="accent1">
                    <a:lumMod val="75000"/>
                  </a:schemeClr>
                </a:solidFill>
              </a:rPr>
              <a:t> On-line </a:t>
            </a:r>
            <a:r>
              <a:rPr lang="cs-CZ" sz="7200" b="1" dirty="0" err="1" smtClean="0">
                <a:solidFill>
                  <a:schemeClr val="accent1">
                    <a:lumMod val="75000"/>
                  </a:schemeClr>
                </a:solidFill>
              </a:rPr>
              <a:t>Partners</a:t>
            </a:r>
            <a:r>
              <a:rPr lang="cs-CZ" sz="7200" b="1" dirty="0" smtClean="0">
                <a:solidFill>
                  <a:schemeClr val="accent1">
                    <a:lumMod val="75000"/>
                  </a:schemeClr>
                </a:solidFill>
              </a:rPr>
              <a:t> Meeting</a:t>
            </a:r>
            <a:endParaRPr lang="cs-CZ" sz="7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EEC92A1B-0682-4F12-B653-CA93BABCD9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77151" y="5065783"/>
            <a:ext cx="8018860" cy="1367104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cs-CZ" sz="5400" dirty="0" err="1" smtClean="0"/>
              <a:t>November</a:t>
            </a:r>
            <a:r>
              <a:rPr lang="cs-CZ" sz="5400" dirty="0" smtClean="0"/>
              <a:t> 10, 2020</a:t>
            </a:r>
            <a:endParaRPr lang="cs-CZ" sz="54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879" y="1038678"/>
            <a:ext cx="3785403" cy="1867075"/>
          </a:xfrm>
          <a:prstGeom prst="rect">
            <a:avLst/>
          </a:prstGeom>
        </p:spPr>
      </p:pic>
      <p:sp>
        <p:nvSpPr>
          <p:cNvPr id="6" name="AutoShape 2" descr="https://email.seznam.cz/imageresize/?width=1366&amp;height=658&amp;mid=194647&amp;aid=8&amp;uid=11036290&amp;default=%2Fstatic%2Fwm%2Fimg%2Fdefault-image.svg"/>
          <p:cNvSpPr>
            <a:spLocks noChangeAspect="1" noChangeArrowheads="1"/>
          </p:cNvSpPr>
          <p:nvPr/>
        </p:nvSpPr>
        <p:spPr bwMode="auto">
          <a:xfrm>
            <a:off x="155575" y="-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6136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xmlns="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807" y="0"/>
            <a:ext cx="10707760" cy="7569911"/>
          </a:xfr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1CAB58B-ED4C-45BB-860A-60E75495C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309" y="1295619"/>
            <a:ext cx="9221689" cy="1461188"/>
          </a:xfrm>
        </p:spPr>
        <p:txBody>
          <a:bodyPr/>
          <a:lstStyle/>
          <a:p>
            <a:pPr algn="ctr"/>
            <a:endParaRPr lang="cs-CZ" dirty="0"/>
          </a:p>
        </p:txBody>
      </p:sp>
      <p:pic>
        <p:nvPicPr>
          <p:cNvPr id="1026" name="Picture 2" descr="C:\Users\EILDMN\Desktop\MARIOS NOMIKOS EILD FILES\GENERAL\Eild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845" y="1048431"/>
            <a:ext cx="4401573" cy="489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4538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xmlns="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629" y="0"/>
            <a:ext cx="10707760" cy="7569911"/>
          </a:xfr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1CAB58B-ED4C-45BB-860A-60E75495C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309" y="1295619"/>
            <a:ext cx="9221689" cy="146118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WHAT WE LEARNED DURING IO1</a:t>
            </a:r>
            <a:endParaRPr lang="cs-CZ" dirty="0"/>
          </a:p>
        </p:txBody>
      </p:sp>
      <p:sp>
        <p:nvSpPr>
          <p:cNvPr id="3" name="Ορθογώνιο 2"/>
          <p:cNvSpPr/>
          <p:nvPr/>
        </p:nvSpPr>
        <p:spPr>
          <a:xfrm>
            <a:off x="1844571" y="2852222"/>
            <a:ext cx="6528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Inspiring stories of lifelong learning can be found in everyday people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Ορθογώνιο 5"/>
          <p:cNvSpPr/>
          <p:nvPr/>
        </p:nvSpPr>
        <p:spPr>
          <a:xfrm>
            <a:off x="2016580" y="3456673"/>
            <a:ext cx="6278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Learning is essential tool for creativity and confidence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7" name="Ορθογώνιο 6"/>
          <p:cNvSpPr/>
          <p:nvPr/>
        </p:nvSpPr>
        <p:spPr>
          <a:xfrm>
            <a:off x="2555423" y="4134962"/>
            <a:ext cx="3934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Opportunities can be found everywhere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156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xmlns="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807" y="0"/>
            <a:ext cx="10707760" cy="7569911"/>
          </a:xfr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1CAB58B-ED4C-45BB-860A-60E75495C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981" y="1076544"/>
            <a:ext cx="9221689" cy="146118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DISSEMINATION ACTIVITES AND CONTENT</a:t>
            </a:r>
            <a:endParaRPr lang="cs-CZ" b="1" dirty="0">
              <a:solidFill>
                <a:schemeClr val="accent2"/>
              </a:solidFill>
            </a:endParaRPr>
          </a:p>
        </p:txBody>
      </p:sp>
      <p:pic>
        <p:nvPicPr>
          <p:cNvPr id="2050" name="Picture 2" descr="C:\Users\EILDMN\Desktop\BABBAT 30 10 2020\Babbat TPM\BABBAT FLYER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636" y="2537732"/>
            <a:ext cx="2694214" cy="3928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EILDMN\Desktop\BABBAT 30 10 2020\Babbat TPM\BABBAT FLYER 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607" y="2537732"/>
            <a:ext cx="2863923" cy="4050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Αντικείμενο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1088149"/>
              </p:ext>
            </p:extLst>
          </p:nvPr>
        </p:nvGraphicFramePr>
        <p:xfrm>
          <a:off x="400506" y="2537732"/>
          <a:ext cx="2767238" cy="3914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Acrobat Document" r:id="rId6" imgW="9067577" imgH="12831982" progId="AcroExch.Document.DC">
                  <p:embed/>
                </p:oleObj>
              </mc:Choice>
              <mc:Fallback>
                <p:oleObj name="Acrobat Document" r:id="rId6" imgW="9067577" imgH="12831982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0506" y="2537732"/>
                        <a:ext cx="2767238" cy="39141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45905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xmlns="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47" y="-75484"/>
            <a:ext cx="10707760" cy="7569911"/>
          </a:xfr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1CAB58B-ED4C-45BB-860A-60E75495C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309" y="1295619"/>
            <a:ext cx="9221689" cy="146118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B7B1B"/>
                </a:solidFill>
              </a:rPr>
              <a:t>OBASTACLES FROM RECEIVING TRAINING</a:t>
            </a:r>
            <a:endParaRPr lang="cs-CZ" dirty="0"/>
          </a:p>
        </p:txBody>
      </p:sp>
      <p:sp>
        <p:nvSpPr>
          <p:cNvPr id="6" name="Ορθογώνιο 5"/>
          <p:cNvSpPr/>
          <p:nvPr/>
        </p:nvSpPr>
        <p:spPr>
          <a:xfrm>
            <a:off x="2673350" y="3709472"/>
            <a:ext cx="44214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Ορθογώνιο 7"/>
          <p:cNvSpPr/>
          <p:nvPr/>
        </p:nvSpPr>
        <p:spPr>
          <a:xfrm>
            <a:off x="2673350" y="3456673"/>
            <a:ext cx="53435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Lack of information for such </a:t>
            </a:r>
            <a:r>
              <a:rPr lang="en-US" dirty="0" err="1">
                <a:solidFill>
                  <a:schemeClr val="accent2"/>
                </a:solidFill>
              </a:rPr>
              <a:t>programmes</a:t>
            </a:r>
            <a:r>
              <a:rPr lang="en-US" dirty="0">
                <a:solidFill>
                  <a:schemeClr val="accent2"/>
                </a:solidFill>
              </a:rPr>
              <a:t> and initiatives</a:t>
            </a:r>
            <a:endParaRPr lang="el-GR" dirty="0">
              <a:solidFill>
                <a:schemeClr val="accent2"/>
              </a:solidFill>
            </a:endParaRPr>
          </a:p>
        </p:txBody>
      </p:sp>
      <p:sp>
        <p:nvSpPr>
          <p:cNvPr id="9" name="Ορθογώνιο 8"/>
          <p:cNvSpPr/>
          <p:nvPr/>
        </p:nvSpPr>
        <p:spPr>
          <a:xfrm>
            <a:off x="2765715" y="4105890"/>
            <a:ext cx="5342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Lack of confidence in developing new competencies</a:t>
            </a:r>
            <a:endParaRPr lang="el-GR" dirty="0">
              <a:solidFill>
                <a:schemeClr val="accent2"/>
              </a:solidFill>
            </a:endParaRPr>
          </a:p>
        </p:txBody>
      </p:sp>
      <p:sp>
        <p:nvSpPr>
          <p:cNvPr id="10" name="Ορθογώνιο 9"/>
          <p:cNvSpPr/>
          <p:nvPr/>
        </p:nvSpPr>
        <p:spPr>
          <a:xfrm>
            <a:off x="2764678" y="3709472"/>
            <a:ext cx="534352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  <a:p>
            <a:r>
              <a:rPr lang="el-G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Expenses may be too high </a:t>
            </a:r>
          </a:p>
        </p:txBody>
      </p:sp>
    </p:spTree>
    <p:extLst>
      <p:ext uri="{BB962C8B-B14F-4D97-AF65-F5344CB8AC3E}">
        <p14:creationId xmlns:p14="http://schemas.microsoft.com/office/powerpoint/2010/main" val="2894587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xmlns="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464" y="0"/>
            <a:ext cx="10707760" cy="7569911"/>
          </a:xfr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1CAB58B-ED4C-45BB-860A-60E75495C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309" y="1295619"/>
            <a:ext cx="9161191" cy="125163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B7B1B"/>
                </a:solidFill>
              </a:rPr>
              <a:t>POSSITIVES EXPERIENCE FROM LOOKING FOR EDUCATION</a:t>
            </a:r>
            <a:endParaRPr lang="cs-CZ" dirty="0"/>
          </a:p>
        </p:txBody>
      </p:sp>
      <p:sp>
        <p:nvSpPr>
          <p:cNvPr id="3" name="Ορθογώνιο 2"/>
          <p:cNvSpPr/>
          <p:nvPr/>
        </p:nvSpPr>
        <p:spPr>
          <a:xfrm>
            <a:off x="1779815" y="2076615"/>
            <a:ext cx="64588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l-GR" dirty="0"/>
          </a:p>
          <a:p>
            <a:endParaRPr lang="el-GR" dirty="0"/>
          </a:p>
          <a:p>
            <a:r>
              <a:rPr lang="el-G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Getting up to date knowledge and capabilities that will help them to boost their chances of finding a stable job due to big competition and high unemployment 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1856921" y="3092277"/>
            <a:ext cx="5343525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l-GR" dirty="0"/>
          </a:p>
          <a:p>
            <a:endParaRPr lang="el-GR" dirty="0"/>
          </a:p>
          <a:p>
            <a:r>
              <a:rPr lang="el-G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Find themselves being in a more stable working environment with better perspectives for the future </a:t>
            </a:r>
          </a:p>
        </p:txBody>
      </p:sp>
      <p:sp>
        <p:nvSpPr>
          <p:cNvPr id="6" name="Ορθογώνιο 5"/>
          <p:cNvSpPr/>
          <p:nvPr/>
        </p:nvSpPr>
        <p:spPr>
          <a:xfrm>
            <a:off x="1856921" y="3987366"/>
            <a:ext cx="5343525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l-GR" dirty="0"/>
          </a:p>
          <a:p>
            <a:endParaRPr lang="el-GR" dirty="0"/>
          </a:p>
          <a:p>
            <a:r>
              <a:rPr lang="el-G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Network and explore chances for new career </a:t>
            </a:r>
          </a:p>
        </p:txBody>
      </p:sp>
    </p:spTree>
    <p:extLst>
      <p:ext uri="{BB962C8B-B14F-4D97-AF65-F5344CB8AC3E}">
        <p14:creationId xmlns:p14="http://schemas.microsoft.com/office/powerpoint/2010/main" val="2621068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xmlns="" id="{7D525EA4-4689-4871-A8D4-1B469FD166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47" y="-97972"/>
            <a:ext cx="10707760" cy="7569911"/>
          </a:xfr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xmlns="" id="{51CAB58B-ED4C-45BB-860A-60E75495C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309" y="1295619"/>
            <a:ext cx="9221689" cy="1461188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The Greek Story</a:t>
            </a:r>
            <a:endParaRPr lang="cs-CZ" b="1" dirty="0">
              <a:solidFill>
                <a:schemeClr val="accent2"/>
              </a:solidFill>
            </a:endParaRPr>
          </a:p>
        </p:txBody>
      </p:sp>
      <p:sp>
        <p:nvSpPr>
          <p:cNvPr id="3" name="Ορθογώνιο 2"/>
          <p:cNvSpPr/>
          <p:nvPr/>
        </p:nvSpPr>
        <p:spPr>
          <a:xfrm>
            <a:off x="799542" y="3208067"/>
            <a:ext cx="949606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Ms. </a:t>
            </a:r>
            <a:r>
              <a:rPr lang="en-US" b="1" dirty="0" err="1" smtClean="0">
                <a:solidFill>
                  <a:schemeClr val="accent2"/>
                </a:solidFill>
              </a:rPr>
              <a:t>Kyriaki</a:t>
            </a:r>
            <a:r>
              <a:rPr lang="en-US" b="1" dirty="0" smtClean="0">
                <a:solidFill>
                  <a:schemeClr val="accent2"/>
                </a:solidFill>
              </a:rPr>
              <a:t> </a:t>
            </a:r>
            <a:r>
              <a:rPr lang="en-US" b="1" dirty="0" err="1" smtClean="0">
                <a:solidFill>
                  <a:schemeClr val="accent2"/>
                </a:solidFill>
              </a:rPr>
              <a:t>Frangou</a:t>
            </a:r>
            <a:r>
              <a:rPr lang="en-US" b="1" dirty="0" smtClean="0">
                <a:solidFill>
                  <a:schemeClr val="accent2"/>
                </a:solidFill>
              </a:rPr>
              <a:t> is a motivating example of </a:t>
            </a:r>
            <a:r>
              <a:rPr lang="en-US" b="1" dirty="0">
                <a:solidFill>
                  <a:schemeClr val="accent2"/>
                </a:solidFill>
              </a:rPr>
              <a:t>a woman </a:t>
            </a:r>
            <a:r>
              <a:rPr lang="en-US" b="1" dirty="0" smtClean="0">
                <a:solidFill>
                  <a:schemeClr val="accent2"/>
                </a:solidFill>
              </a:rPr>
              <a:t>entrepreneur that is sharing her passion </a:t>
            </a:r>
          </a:p>
          <a:p>
            <a:pPr algn="ctr"/>
            <a:r>
              <a:rPr lang="en-US" b="1" dirty="0">
                <a:solidFill>
                  <a:schemeClr val="accent2"/>
                </a:solidFill>
              </a:rPr>
              <a:t>o</a:t>
            </a:r>
            <a:r>
              <a:rPr lang="en-US" b="1" dirty="0" smtClean="0">
                <a:solidFill>
                  <a:schemeClr val="accent2"/>
                </a:solidFill>
              </a:rPr>
              <a:t>n learning, engaging with people, keeping up with the modern way of working and is proud to</a:t>
            </a:r>
          </a:p>
          <a:p>
            <a:pPr algn="ctr"/>
            <a:r>
              <a:rPr lang="en-US" b="1" dirty="0">
                <a:solidFill>
                  <a:schemeClr val="accent2"/>
                </a:solidFill>
              </a:rPr>
              <a:t>b</a:t>
            </a:r>
            <a:r>
              <a:rPr lang="en-US" b="1" dirty="0" smtClean="0">
                <a:solidFill>
                  <a:schemeClr val="accent2"/>
                </a:solidFill>
              </a:rPr>
              <a:t>e still a person that has a lot to learn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45028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173</Words>
  <Application>Microsoft Office PowerPoint</Application>
  <PresentationFormat>Προσαρμογή</PresentationFormat>
  <Paragraphs>31</Paragraphs>
  <Slides>7</Slides>
  <Notes>0</Notes>
  <HiddenSlides>0</HiddenSlides>
  <MMClips>0</MMClips>
  <ScaleCrop>false</ScaleCrop>
  <HeadingPairs>
    <vt:vector size="6" baseType="variant">
      <vt:variant>
        <vt:lpstr>Θέμα</vt:lpstr>
      </vt:variant>
      <vt:variant>
        <vt:i4>1</vt:i4>
      </vt:variant>
      <vt:variant>
        <vt:lpstr>Ενσωματωμένοι διακομιστές OLE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9" baseType="lpstr">
      <vt:lpstr>Motiv Office</vt:lpstr>
      <vt:lpstr>Adobe Acrobat Document</vt:lpstr>
      <vt:lpstr>TransNational On-line Partners Meeting</vt:lpstr>
      <vt:lpstr>Παρουσίαση του PowerPoint</vt:lpstr>
      <vt:lpstr>WHAT WE LEARNED DURING IO1</vt:lpstr>
      <vt:lpstr>DISSEMINATION ACTIVITES AND CONTENT</vt:lpstr>
      <vt:lpstr>OBASTACLES FROM RECEIVING TRAINING</vt:lpstr>
      <vt:lpstr>POSSITIVES EXPERIENCE FROM LOOKING FOR EDUCATION</vt:lpstr>
      <vt:lpstr>The Greek Story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Leona Kubišová</dc:creator>
  <cp:lastModifiedBy>EILDMN</cp:lastModifiedBy>
  <cp:revision>6</cp:revision>
  <dcterms:created xsi:type="dcterms:W3CDTF">2020-10-26T18:43:37Z</dcterms:created>
  <dcterms:modified xsi:type="dcterms:W3CDTF">2020-11-13T16:35:34Z</dcterms:modified>
</cp:coreProperties>
</file>