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6" r:id="rId3"/>
    <p:sldId id="26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20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11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64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70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6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82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06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89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15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1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36E05-AA17-4684-B2CC-D00447A0481D}" type="datetimeFigureOut">
              <a:rPr lang="cs-CZ" smtClean="0"/>
              <a:t>11.11.2020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36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youtube.com/watch?v=ktVGoNVl1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3" y="0"/>
            <a:ext cx="10707760" cy="7569911"/>
          </a:xfrm>
        </p:spPr>
      </p:pic>
      <p:pic>
        <p:nvPicPr>
          <p:cNvPr id="3" name="Obrázek 3">
            <a:extLst>
              <a:ext uri="{FF2B5EF4-FFF2-40B4-BE49-F238E27FC236}">
                <a16:creationId xmlns:a16="http://schemas.microsoft.com/office/drawing/2014/main" id="{7F38AA85-A858-4D7E-8425-F7B5586AF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77" y="6264056"/>
            <a:ext cx="1960754" cy="9671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29036B-3A3D-49A0-A1D7-A28BBB863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193" y="6661462"/>
            <a:ext cx="1012981" cy="69548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CBD429F-563B-4D8F-8746-EB6F8C4C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36152C-DF24-4677-BE97-2AB7039BC64F}"/>
              </a:ext>
            </a:extLst>
          </p:cNvPr>
          <p:cNvSpPr txBox="1"/>
          <p:nvPr/>
        </p:nvSpPr>
        <p:spPr>
          <a:xfrm>
            <a:off x="577588" y="963522"/>
            <a:ext cx="6652008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Obstacles for Not seeking educations </a:t>
            </a:r>
            <a:endParaRPr lang="en-GB" sz="3600" b="1" dirty="0"/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Low self esteem – low self images – difficult to “walk over the threshold”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Locations – more difficult in rural areas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No support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Little time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Don’t know where to find a right educations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Too expensive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Very difficult to motivate people to start over again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err="1"/>
              <a:t>Covid</a:t>
            </a:r>
            <a:r>
              <a:rPr lang="en-GB" sz="1600" b="1" dirty="0"/>
              <a:t> has make things more difficult due to Digital skills </a:t>
            </a:r>
          </a:p>
          <a:p>
            <a:endParaRPr lang="en-GB" b="1" dirty="0"/>
          </a:p>
          <a:p>
            <a:r>
              <a:rPr lang="en-GB" dirty="0"/>
              <a:t> </a:t>
            </a:r>
            <a:r>
              <a:rPr lang="en-GB" b="1" i="1" dirty="0"/>
              <a:t>Example form 29 year old guy; </a:t>
            </a:r>
          </a:p>
          <a:p>
            <a:endParaRPr lang="en-GB" b="1" i="1" dirty="0"/>
          </a:p>
          <a:p>
            <a:r>
              <a:rPr lang="en-GB" i="1" dirty="0">
                <a:solidFill>
                  <a:srgbClr val="0070C0"/>
                </a:solidFill>
              </a:rPr>
              <a:t> “ I have always felt like a looser and I had really bad self images – </a:t>
            </a:r>
          </a:p>
          <a:p>
            <a:r>
              <a:rPr lang="en-GB" i="1" dirty="0">
                <a:solidFill>
                  <a:srgbClr val="0070C0"/>
                </a:solidFill>
              </a:rPr>
              <a:t>I felt that I had failed and I was too old to start all over with my studies. All my friends just carried on and finished. </a:t>
            </a:r>
          </a:p>
          <a:p>
            <a:r>
              <a:rPr lang="en-GB" i="1" dirty="0">
                <a:solidFill>
                  <a:srgbClr val="0070C0"/>
                </a:solidFill>
              </a:rPr>
              <a:t>I had never thought of this “set back“ in a positive ways – like a resources,  and that I actually now, after starting over,  I might be a good examples for others “ </a:t>
            </a:r>
          </a:p>
          <a:p>
            <a:r>
              <a:rPr lang="en-GB" i="1" dirty="0"/>
              <a:t> </a:t>
            </a:r>
          </a:p>
          <a:p>
            <a:r>
              <a:rPr lang="en-GB" b="1" dirty="0"/>
              <a:t>  </a:t>
            </a:r>
          </a:p>
          <a:p>
            <a:endParaRPr lang="en-GB" b="1" dirty="0"/>
          </a:p>
          <a:p>
            <a:r>
              <a:rPr lang="en-GB" sz="2800" b="1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FE284C-5398-48FD-8689-FA315C4A4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0916" y="3539212"/>
            <a:ext cx="2813846" cy="2813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53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3" y="0"/>
            <a:ext cx="10707760" cy="7569911"/>
          </a:xfrm>
        </p:spPr>
      </p:pic>
      <p:pic>
        <p:nvPicPr>
          <p:cNvPr id="3" name="Obrázek 3">
            <a:extLst>
              <a:ext uri="{FF2B5EF4-FFF2-40B4-BE49-F238E27FC236}">
                <a16:creationId xmlns:a16="http://schemas.microsoft.com/office/drawing/2014/main" id="{7F38AA85-A858-4D7E-8425-F7B5586AF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77" y="6264056"/>
            <a:ext cx="1960754" cy="9671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29036B-3A3D-49A0-A1D7-A28BBB863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193" y="6661462"/>
            <a:ext cx="1012981" cy="69548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CBD429F-563B-4D8F-8746-EB6F8C4C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36152C-DF24-4677-BE97-2AB7039BC64F}"/>
              </a:ext>
            </a:extLst>
          </p:cNvPr>
          <p:cNvSpPr txBox="1"/>
          <p:nvPr/>
        </p:nvSpPr>
        <p:spPr>
          <a:xfrm>
            <a:off x="553590" y="1002851"/>
            <a:ext cx="665200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Positive experience from seeking educations </a:t>
            </a:r>
            <a:endParaRPr lang="en-GB" sz="3600" b="1" dirty="0"/>
          </a:p>
          <a:p>
            <a:r>
              <a:rPr lang="en-GB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Stronger self esteem – personal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Good – better images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Better job – more possibilities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Better security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Possibilities to enter “ into other, new and more exiting areas”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Feeling eager to give back – support others,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b="1" dirty="0"/>
          </a:p>
          <a:p>
            <a:r>
              <a:rPr lang="en-GB" dirty="0"/>
              <a:t> </a:t>
            </a:r>
            <a:r>
              <a:rPr lang="en-GB" b="1" i="1" dirty="0"/>
              <a:t>Example form 49 year old lady; who took the B text (Master) increased driving licences, and started  her own Taxi driving business: </a:t>
            </a:r>
          </a:p>
          <a:p>
            <a:endParaRPr lang="en-GB" i="1" dirty="0"/>
          </a:p>
          <a:p>
            <a:r>
              <a:rPr lang="en-GB" i="1" dirty="0">
                <a:solidFill>
                  <a:srgbClr val="0070C0"/>
                </a:solidFill>
              </a:rPr>
              <a:t>“ Feeling like I can do many different thing, and today I am  proud about my situations and my achievement – I feel that I had finally something positive to say in family gatherings or meeting friends, like that suddenly my </a:t>
            </a:r>
            <a:r>
              <a:rPr lang="en-GB" b="1" i="1" dirty="0">
                <a:solidFill>
                  <a:srgbClr val="0070C0"/>
                </a:solidFill>
              </a:rPr>
              <a:t>NAME</a:t>
            </a:r>
            <a:r>
              <a:rPr lang="en-GB" i="1" dirty="0">
                <a:solidFill>
                  <a:srgbClr val="0070C0"/>
                </a:solidFill>
              </a:rPr>
              <a:t> had a different meaning to people…. “</a:t>
            </a:r>
          </a:p>
          <a:p>
            <a:r>
              <a:rPr lang="en-GB" i="1" dirty="0"/>
              <a:t> </a:t>
            </a:r>
          </a:p>
          <a:p>
            <a:r>
              <a:rPr lang="en-GB" b="1" dirty="0"/>
              <a:t>  </a:t>
            </a:r>
          </a:p>
          <a:p>
            <a:endParaRPr lang="en-GB" b="1" dirty="0"/>
          </a:p>
          <a:p>
            <a:r>
              <a:rPr lang="en-GB" sz="2800" b="1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DE5BA-CE53-4100-9185-E45D0A6F15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61" r="12453"/>
          <a:stretch/>
        </p:blipFill>
        <p:spPr>
          <a:xfrm>
            <a:off x="7345105" y="2360095"/>
            <a:ext cx="3477568" cy="2993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1982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1" y="0"/>
            <a:ext cx="10707760" cy="7569911"/>
          </a:xfrm>
        </p:spPr>
      </p:pic>
      <p:pic>
        <p:nvPicPr>
          <p:cNvPr id="3" name="Obrázek 3">
            <a:extLst>
              <a:ext uri="{FF2B5EF4-FFF2-40B4-BE49-F238E27FC236}">
                <a16:creationId xmlns:a16="http://schemas.microsoft.com/office/drawing/2014/main" id="{7F38AA85-A858-4D7E-8425-F7B5586AFC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77" y="6264056"/>
            <a:ext cx="1960754" cy="9671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29036B-3A3D-49A0-A1D7-A28BBB863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8193" y="6661462"/>
            <a:ext cx="1012981" cy="69548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CBD429F-563B-4D8F-8746-EB6F8C4CD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E0276F-F455-45DB-8FDE-CB90C7F4ADF5}"/>
              </a:ext>
            </a:extLst>
          </p:cNvPr>
          <p:cNvSpPr txBox="1"/>
          <p:nvPr/>
        </p:nvSpPr>
        <p:spPr>
          <a:xfrm>
            <a:off x="573880" y="2006646"/>
            <a:ext cx="4047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89A2E8-50A7-433A-941E-D322FD138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5395" y="1528355"/>
            <a:ext cx="5852667" cy="49381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733B9B3-DDA7-4D44-9B3E-15D1013774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720" b="12537"/>
          <a:stretch/>
        </p:blipFill>
        <p:spPr>
          <a:xfrm>
            <a:off x="4729317" y="1204446"/>
            <a:ext cx="5502448" cy="467847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4320731-4012-4B9E-8D49-484ED96F0C0F}"/>
              </a:ext>
            </a:extLst>
          </p:cNvPr>
          <p:cNvSpPr/>
          <p:nvPr/>
        </p:nvSpPr>
        <p:spPr>
          <a:xfrm>
            <a:off x="263224" y="1539594"/>
            <a:ext cx="4155437" cy="400817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Meet</a:t>
            </a:r>
            <a:r>
              <a:rPr lang="en-US" sz="2000" dirty="0">
                <a:solidFill>
                  <a:schemeClr val="tx1"/>
                </a:solidFill>
              </a:rPr>
              <a:t> Hafdís </a:t>
            </a:r>
            <a:r>
              <a:rPr lang="en-US" sz="2000" dirty="0" err="1">
                <a:solidFill>
                  <a:schemeClr val="tx1"/>
                </a:solidFill>
              </a:rPr>
              <a:t>Þórðardóttir</a:t>
            </a:r>
            <a:r>
              <a:rPr lang="en-US" sz="2000" dirty="0">
                <a:solidFill>
                  <a:schemeClr val="tx1"/>
                </a:solidFill>
              </a:rPr>
              <a:t> b. 1953,married and mother of 6 and a grandma living in a rural area of Vest Iceland.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 She graduated from the University of Iceland in 2007,as a developmental therapist,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when she was in her late fifties and has since then, worked on her main interest which is caring for disabled individuals.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763F4D-153A-4E63-9C7A-756A79BB512E}"/>
              </a:ext>
            </a:extLst>
          </p:cNvPr>
          <p:cNvSpPr txBox="1"/>
          <p:nvPr/>
        </p:nvSpPr>
        <p:spPr>
          <a:xfrm>
            <a:off x="3099619" y="6087524"/>
            <a:ext cx="54126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7"/>
              </a:rPr>
              <a:t>https://www.youtube.com/watch?v=ktVGoNVl1rg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9108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668</TotalTime>
  <Words>364</Words>
  <Application>Microsoft Office PowerPoint</Application>
  <PresentationFormat>Custom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Motiv Office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Leona Kubišová</dc:creator>
  <cp:lastModifiedBy>Hansína B Einarsdóttir</cp:lastModifiedBy>
  <cp:revision>35</cp:revision>
  <dcterms:created xsi:type="dcterms:W3CDTF">2020-10-26T18:43:37Z</dcterms:created>
  <dcterms:modified xsi:type="dcterms:W3CDTF">2020-11-11T11:27:36Z</dcterms:modified>
</cp:coreProperties>
</file>