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13" d="100"/>
          <a:sy n="113" d="100"/>
        </p:scale>
        <p:origin x="-432" y="294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620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011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964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03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770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76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782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1060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689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9155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019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36E05-AA17-4684-B2CC-D00447A0481D}" type="datetimeFigureOut">
              <a:rPr lang="cs-CZ" smtClean="0"/>
              <a:t>8.11.2020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36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facebook.com/115346493340330/videos/33151423814717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www.facebook.com/zispb.lt%20(2150" TargetMode="External"/><Relationship Id="rId2" Type="http://schemas.openxmlformats.org/officeDocument/2006/relationships/hyperlink" Target="https://www.facebook.com/115346493340330/videos/33151423814717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Eesti-People-to-People-1040259346025140" TargetMode="External"/><Relationship Id="rId5" Type="http://schemas.openxmlformats.org/officeDocument/2006/relationships/hyperlink" Target="http://www.ptpest.ee/1140.html" TargetMode="External"/><Relationship Id="rId4" Type="http://schemas.openxmlformats.org/officeDocument/2006/relationships/hyperlink" Target="https://www.facebook.com/betteradultlearni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facebook.com/115346493340330/videos/33151423814717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xmlns="" id="{25B80B9B-3CA4-4A86-9B3C-041DF3B643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58"/>
            <a:ext cx="10693284" cy="7559675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6A9C7208-7C59-479F-BB47-C5BB1F04C7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562" y="2273095"/>
            <a:ext cx="9088041" cy="2631887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sz="7200" b="1" dirty="0" err="1">
                <a:solidFill>
                  <a:schemeClr val="accent1">
                    <a:lumMod val="75000"/>
                  </a:schemeClr>
                </a:solidFill>
              </a:rPr>
              <a:t>TransNational</a:t>
            </a:r>
            <a:r>
              <a:rPr lang="cs-CZ" sz="7200" b="1" dirty="0">
                <a:solidFill>
                  <a:schemeClr val="accent1">
                    <a:lumMod val="75000"/>
                  </a:schemeClr>
                </a:solidFill>
              </a:rPr>
              <a:t> On-line </a:t>
            </a:r>
            <a:r>
              <a:rPr lang="cs-CZ" sz="7200" b="1" dirty="0" err="1">
                <a:solidFill>
                  <a:schemeClr val="accent1">
                    <a:lumMod val="75000"/>
                  </a:schemeClr>
                </a:solidFill>
              </a:rPr>
              <a:t>Partners</a:t>
            </a:r>
            <a:r>
              <a:rPr lang="cs-CZ" sz="7200" b="1" dirty="0">
                <a:solidFill>
                  <a:schemeClr val="accent1">
                    <a:lumMod val="75000"/>
                  </a:schemeClr>
                </a:solidFill>
              </a:rPr>
              <a:t> Meeting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EEC92A1B-0682-4F12-B653-CA93BABCD9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151" y="5065783"/>
            <a:ext cx="8018860" cy="136710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cs-CZ" sz="5400" dirty="0" err="1"/>
              <a:t>November</a:t>
            </a:r>
            <a:r>
              <a:rPr lang="cs-CZ" sz="5400" dirty="0"/>
              <a:t> 10, 2020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879" y="894744"/>
            <a:ext cx="3785403" cy="1867075"/>
          </a:xfrm>
          <a:prstGeom prst="rect">
            <a:avLst/>
          </a:prstGeom>
        </p:spPr>
      </p:pic>
      <p:sp>
        <p:nvSpPr>
          <p:cNvPr id="6" name="AutoShape 2" descr="https://email.seznam.cz/imageresize/?width=1366&amp;height=658&amp;mid=194647&amp;aid=8&amp;uid=11036290&amp;default=%2Fstatic%2Fwm%2Fimg%2Fdefault-image.svg"/>
          <p:cNvSpPr>
            <a:spLocks noChangeAspect="1" noChangeArrowheads="1"/>
          </p:cNvSpPr>
          <p:nvPr/>
        </p:nvSpPr>
        <p:spPr bwMode="auto">
          <a:xfrm>
            <a:off x="155575" y="-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6136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hlinkClick r:id="rId2"/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632"/>
            <a:ext cx="10707760" cy="7569911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46" y="925748"/>
            <a:ext cx="8399261" cy="5414481"/>
          </a:xfrm>
        </p:spPr>
        <p:txBody>
          <a:bodyPr anchor="t">
            <a:noAutofit/>
          </a:bodyPr>
          <a:lstStyle/>
          <a:p>
            <a:pPr lvl="0"/>
            <a:r>
              <a:rPr lang="lt-LT" sz="2400" b="1" dirty="0" err="1"/>
              <a:t>Obstacles</a:t>
            </a:r>
            <a:r>
              <a:rPr lang="en-US" sz="2400" b="1" dirty="0"/>
              <a:t> of </a:t>
            </a:r>
            <a:r>
              <a:rPr lang="en-US" sz="2400" b="1" dirty="0" smtClean="0"/>
              <a:t>education</a:t>
            </a:r>
            <a:br>
              <a:rPr lang="en-US" sz="2400" b="1" dirty="0" smtClean="0"/>
            </a:br>
            <a:r>
              <a:rPr lang="lt-LT" sz="2400" dirty="0"/>
              <a:t/>
            </a:r>
            <a:br>
              <a:rPr lang="lt-LT" sz="2400" dirty="0"/>
            </a:br>
            <a:r>
              <a:rPr lang="en-US" sz="2400" dirty="0" smtClean="0"/>
              <a:t>- </a:t>
            </a:r>
            <a:r>
              <a:rPr lang="en-GB" sz="2400" dirty="0" smtClean="0"/>
              <a:t>No </a:t>
            </a:r>
            <a:r>
              <a:rPr lang="en-GB" sz="2400" dirty="0"/>
              <a:t>time.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 smtClean="0"/>
              <a:t>- </a:t>
            </a:r>
            <a:r>
              <a:rPr lang="en-GB" sz="2400" dirty="0" smtClean="0"/>
              <a:t>No </a:t>
            </a:r>
            <a:r>
              <a:rPr lang="en-GB" sz="2400" dirty="0"/>
              <a:t>interesting topics/subjects to lean.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 smtClean="0"/>
              <a:t>- </a:t>
            </a:r>
            <a:r>
              <a:rPr lang="en-GB" sz="2400" dirty="0" smtClean="0"/>
              <a:t>No </a:t>
            </a:r>
            <a:r>
              <a:rPr lang="en-GB" sz="2400" dirty="0"/>
              <a:t>strong teachers/trainers who can teach adults.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 smtClean="0"/>
              <a:t>- </a:t>
            </a:r>
            <a:r>
              <a:rPr lang="en-GB" sz="2400" dirty="0" smtClean="0"/>
              <a:t>No </a:t>
            </a:r>
            <a:r>
              <a:rPr lang="en-GB" sz="2400" dirty="0"/>
              <a:t>useful certificates/diplomas after learning.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lt-LT" sz="2400" b="1" dirty="0" smtClean="0"/>
              <a:t>Benefits </a:t>
            </a:r>
            <a:r>
              <a:rPr lang="lt-LT" sz="2400" b="1" dirty="0"/>
              <a:t>of </a:t>
            </a:r>
            <a:r>
              <a:rPr lang="lt-LT" sz="2400" b="1" dirty="0" smtClean="0"/>
              <a:t>education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lt-LT" sz="2400" dirty="0"/>
              <a:t/>
            </a:r>
            <a:br>
              <a:rPr lang="lt-LT" sz="2400" dirty="0"/>
            </a:br>
            <a:r>
              <a:rPr lang="en-US" sz="2400" dirty="0" smtClean="0"/>
              <a:t>- </a:t>
            </a:r>
            <a:r>
              <a:rPr lang="en-GB" sz="2400" dirty="0" smtClean="0"/>
              <a:t>Opportunity </a:t>
            </a:r>
            <a:r>
              <a:rPr lang="en-GB" sz="2400" dirty="0"/>
              <a:t>for up-skilling and reskilling.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 smtClean="0"/>
              <a:t>- </a:t>
            </a:r>
            <a:r>
              <a:rPr lang="en-GB" sz="2400" dirty="0" smtClean="0"/>
              <a:t>Opportunity </a:t>
            </a:r>
            <a:r>
              <a:rPr lang="en-GB" sz="2400" dirty="0"/>
              <a:t>to find new job.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 smtClean="0"/>
              <a:t>- </a:t>
            </a:r>
            <a:r>
              <a:rPr lang="en-GB" sz="2400" dirty="0" smtClean="0"/>
              <a:t>Opportunity </a:t>
            </a:r>
            <a:r>
              <a:rPr lang="en-GB" sz="2400" dirty="0"/>
              <a:t>for inclusion (socialisation).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 smtClean="0"/>
              <a:t>- </a:t>
            </a:r>
            <a:r>
              <a:rPr lang="en-GB" sz="2400" dirty="0" smtClean="0"/>
              <a:t>Opportunity </a:t>
            </a:r>
            <a:r>
              <a:rPr lang="en-GB" sz="2400" dirty="0"/>
              <a:t>to learn something new for self-esteem. </a:t>
            </a:r>
            <a:endParaRPr lang="ru-RU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D3D07AC-CE09-4716-A343-1F67F75541E6}"/>
              </a:ext>
            </a:extLst>
          </p:cNvPr>
          <p:cNvSpPr txBox="1"/>
          <p:nvPr/>
        </p:nvSpPr>
        <p:spPr>
          <a:xfrm>
            <a:off x="332989" y="1295619"/>
            <a:ext cx="800219" cy="50446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lt-LT" sz="4000" dirty="0"/>
              <a:t>LESSONS LEARNT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9362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hlinkClick r:id="rId2"/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632"/>
            <a:ext cx="10707760" cy="7569911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46" y="925748"/>
            <a:ext cx="8813754" cy="5414481"/>
          </a:xfrm>
        </p:spPr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1</a:t>
            </a:r>
            <a:r>
              <a:rPr lang="en-US" sz="2400" dirty="0"/>
              <a:t>. </a:t>
            </a:r>
            <a:r>
              <a:rPr lang="en-US" sz="2400" dirty="0" smtClean="0"/>
              <a:t>BABBAT Facebook page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www.facebook.com/betteradultlearning</a:t>
            </a:r>
            <a:r>
              <a:rPr lang="en-US" sz="2400" dirty="0" smtClean="0"/>
              <a:t>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2. </a:t>
            </a:r>
            <a:r>
              <a:rPr lang="en-US" sz="2400" dirty="0" err="1" smtClean="0"/>
              <a:t>Eesti</a:t>
            </a:r>
            <a:r>
              <a:rPr lang="en-US" sz="2400" dirty="0" smtClean="0"/>
              <a:t> People to People website</a:t>
            </a:r>
            <a:r>
              <a:rPr lang="en-GB" sz="2400" u="sng" dirty="0">
                <a:hlinkClick r:id="rId5"/>
              </a:rPr>
              <a:t>http://www.ptpest.ee/1140.html</a:t>
            </a:r>
            <a:r>
              <a:rPr lang="en-GB" sz="2400" dirty="0"/>
              <a:t> </a:t>
            </a:r>
            <a:r>
              <a:rPr lang="lt-LT" sz="2400" dirty="0"/>
              <a:t/>
            </a:r>
            <a:br>
              <a:rPr lang="lt-LT" sz="2400" dirty="0"/>
            </a:br>
            <a:r>
              <a:rPr lang="en-US" sz="2400" dirty="0"/>
              <a:t>3. </a:t>
            </a:r>
            <a:r>
              <a:rPr lang="en-US" sz="2400" dirty="0" err="1" smtClean="0"/>
              <a:t>Eesti</a:t>
            </a:r>
            <a:r>
              <a:rPr lang="en-US" sz="2400" dirty="0" smtClean="0"/>
              <a:t> People to People Facebook </a:t>
            </a:r>
            <a:r>
              <a:rPr lang="en-US" sz="2400" dirty="0" smtClean="0"/>
              <a:t>page </a:t>
            </a:r>
            <a:r>
              <a:rPr lang="en-US" sz="2400" dirty="0">
                <a:hlinkClick r:id="rId6"/>
              </a:rPr>
              <a:t>https://</a:t>
            </a:r>
            <a:r>
              <a:rPr lang="en-US" sz="2400" dirty="0" smtClean="0">
                <a:hlinkClick r:id="rId6"/>
              </a:rPr>
              <a:t>www.facebook.com/Eesti-People-to-People-1040259346025140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2060"/>
                </a:solidFill>
                <a:hlinkClick r:id="rId7"/>
              </a:rPr>
              <a:t>(1160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/>
              <a:t>followers</a:t>
            </a:r>
            <a:r>
              <a:rPr lang="en-US" sz="2400" dirty="0" smtClean="0"/>
              <a:t>).</a:t>
            </a:r>
            <a:br>
              <a:rPr lang="en-US" sz="2400" dirty="0" smtClean="0"/>
            </a:br>
            <a:r>
              <a:rPr lang="en-US" sz="2400" dirty="0" smtClean="0"/>
              <a:t>4. Presenting project to </a:t>
            </a:r>
            <a:r>
              <a:rPr lang="en-US" sz="2400" dirty="0" err="1" smtClean="0"/>
              <a:t>Eesti</a:t>
            </a:r>
            <a:r>
              <a:rPr lang="en-US" sz="2400" dirty="0" smtClean="0"/>
              <a:t> People to People members (10 people).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5. </a:t>
            </a:r>
            <a:r>
              <a:rPr lang="en-US" sz="2400" dirty="0"/>
              <a:t>Presenting project </a:t>
            </a:r>
            <a:r>
              <a:rPr lang="en-US" sz="2400" dirty="0" smtClean="0"/>
              <a:t>to m</a:t>
            </a:r>
            <a:r>
              <a:rPr lang="en-GB" sz="2400" dirty="0" smtClean="0"/>
              <a:t>embers </a:t>
            </a:r>
            <a:r>
              <a:rPr lang="en-GB" sz="2400" dirty="0"/>
              <a:t>of AKÜ - Estonian Roundtable for Development </a:t>
            </a:r>
            <a:r>
              <a:rPr lang="en-GB" sz="2400" dirty="0" smtClean="0"/>
              <a:t>Cooperation – during annual meeting.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6. </a:t>
            </a:r>
            <a:r>
              <a:rPr lang="en-US" sz="2400" dirty="0"/>
              <a:t>Presenting </a:t>
            </a:r>
            <a:r>
              <a:rPr lang="en-US" sz="2400" dirty="0" smtClean="0"/>
              <a:t>project </a:t>
            </a:r>
            <a:r>
              <a:rPr lang="en-US" sz="2400" dirty="0"/>
              <a:t>to </a:t>
            </a:r>
            <a:r>
              <a:rPr lang="en-US" sz="2400" dirty="0" smtClean="0"/>
              <a:t>m</a:t>
            </a:r>
            <a:r>
              <a:rPr lang="en-GB" sz="2400" dirty="0" smtClean="0"/>
              <a:t>embers </a:t>
            </a:r>
            <a:r>
              <a:rPr lang="en-GB" sz="2400" dirty="0"/>
              <a:t>of </a:t>
            </a:r>
            <a:r>
              <a:rPr lang="en-GB" sz="2400" dirty="0" smtClean="0"/>
              <a:t>ENUT - women </a:t>
            </a:r>
            <a:r>
              <a:rPr lang="en-GB" sz="2400" dirty="0"/>
              <a:t>umbrella </a:t>
            </a:r>
            <a:r>
              <a:rPr lang="en-GB" sz="2400" dirty="0" smtClean="0"/>
              <a:t>organisation – during annual meeting.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7. Presenting project to adult learners (10 people).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8. Presenting project to focus group members (15 people).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cs-CZ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D3D07AC-CE09-4716-A343-1F67F75541E6}"/>
              </a:ext>
            </a:extLst>
          </p:cNvPr>
          <p:cNvSpPr txBox="1"/>
          <p:nvPr/>
        </p:nvSpPr>
        <p:spPr>
          <a:xfrm>
            <a:off x="332989" y="1295619"/>
            <a:ext cx="800219" cy="504461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4000" dirty="0"/>
              <a:t>DISSEMINATION</a:t>
            </a:r>
          </a:p>
        </p:txBody>
      </p:sp>
    </p:spTree>
    <p:extLst>
      <p:ext uri="{BB962C8B-B14F-4D97-AF65-F5344CB8AC3E}">
        <p14:creationId xmlns:p14="http://schemas.microsoft.com/office/powerpoint/2010/main" val="2244538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hlinkClick r:id="rId2"/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632"/>
            <a:ext cx="10707760" cy="7569911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2638" y="1295619"/>
            <a:ext cx="7803360" cy="1811648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Jelena</a:t>
            </a:r>
            <a:r>
              <a:rPr lang="en-US" sz="2400" dirty="0" smtClean="0"/>
              <a:t> </a:t>
            </a:r>
            <a:r>
              <a:rPr lang="en-US" sz="2400" dirty="0" err="1" smtClean="0"/>
              <a:t>Parfjonova</a:t>
            </a:r>
            <a:r>
              <a:rPr lang="en-US" sz="2400" dirty="0" smtClean="0"/>
              <a:t> tells her story how from formal education sector she moved to non-formal education and now run “Academy of Childhood” NGO and kindergarten, trains unemployed people and high school students, participate in Erasmus+ projects and learns all the time to be suitable for </a:t>
            </a:r>
            <a:r>
              <a:rPr lang="en-US" sz="2400" dirty="0" err="1" smtClean="0"/>
              <a:t>labour</a:t>
            </a:r>
            <a:r>
              <a:rPr lang="en-US" sz="2400" dirty="0" smtClean="0"/>
              <a:t> market and to have competences of XXI century.</a:t>
            </a:r>
            <a:endParaRPr lang="cs-CZ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466" y="3420293"/>
            <a:ext cx="3766360" cy="23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Леонид\Documents\2019\Hansina\IMG_4378 Jelena Parfjonov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358" y="3194701"/>
            <a:ext cx="1870034" cy="280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64621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</TotalTime>
  <Words>73</Words>
  <Application>Microsoft Office PowerPoint</Application>
  <PresentationFormat>Произвольный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Motiv Office</vt:lpstr>
      <vt:lpstr>TransNational On-line Partners Meeting</vt:lpstr>
      <vt:lpstr>Obstacles of education  - No time.  - No interesting topics/subjects to lean. - No strong teachers/trainers who can teach adults. - No useful certificates/diplomas after learning.  Benefits of education  - Opportunity for up-skilling and reskilling.  - Opportunity to find new job.  - Opportunity for inclusion (socialisation).  - Opportunity to learn something new for self-esteem. </vt:lpstr>
      <vt:lpstr> 1. BABBAT Facebook page https://www.facebook.com/betteradultlearning  2. Eesti People to People websitehttp://www.ptpest.ee/1140.html  3. Eesti People to People Facebook page https://www.facebook.com/Eesti-People-to-People-1040259346025140 (1160 followers). 4. Presenting project to Eesti People to People members (10 people). 5. Presenting project to members of AKÜ - Estonian Roundtable for Development Cooperation – during annual meeting.  6. Presenting project to members of ENUT - women umbrella organisation – during annual meeting. 7. Presenting project to adult learners (10 people). 8. Presenting project to focus group members (15 people).    </vt:lpstr>
      <vt:lpstr>Jelena Parfjonova tells her story how from formal education sector she moved to non-formal education and now run “Academy of Childhood” NGO and kindergarten, trains unemployed people and high school students, participate in Erasmus+ projects and learns all the time to be suitable for labour market and to have competences of XXI century.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Leona Kubišová</dc:creator>
  <cp:lastModifiedBy>Леонид</cp:lastModifiedBy>
  <cp:revision>20</cp:revision>
  <dcterms:created xsi:type="dcterms:W3CDTF">2020-10-26T18:43:37Z</dcterms:created>
  <dcterms:modified xsi:type="dcterms:W3CDTF">2020-11-08T12:26:39Z</dcterms:modified>
</cp:coreProperties>
</file>